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434"/>
    <a:srgbClr val="C6B79A"/>
    <a:srgbClr val="F0DDBD"/>
    <a:srgbClr val="000000"/>
    <a:srgbClr val="EED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32" autoAdjust="0"/>
  </p:normalViewPr>
  <p:slideViewPr>
    <p:cSldViewPr snapToGrid="0">
      <p:cViewPr>
        <p:scale>
          <a:sx n="66" d="100"/>
          <a:sy n="66" d="100"/>
        </p:scale>
        <p:origin x="1301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2591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6875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795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44525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4289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1227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4915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2763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1775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2870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987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07955-AC9E-4390-8D32-5ADB5227D10F}" type="datetimeFigureOut">
              <a:rPr lang="uk-UA" smtClean="0"/>
              <a:t>13.06.2021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DBEA3-F4CE-4CC3-AEFC-6CA6825516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15287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6446982"/>
            <a:ext cx="12192000" cy="4110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2192000" cy="4110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0" r="100000"/>
                    </a14:imgEffect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2" y="875546"/>
            <a:ext cx="5106909" cy="5106909"/>
          </a:xfrm>
          <a:prstGeom prst="rect">
            <a:avLst/>
          </a:prstGeom>
        </p:spPr>
      </p:pic>
      <p:sp>
        <p:nvSpPr>
          <p:cNvPr id="22" name="Овал 21"/>
          <p:cNvSpPr/>
          <p:nvPr/>
        </p:nvSpPr>
        <p:spPr>
          <a:xfrm>
            <a:off x="1193162" y="1108091"/>
            <a:ext cx="4647223" cy="4647223"/>
          </a:xfrm>
          <a:prstGeom prst="ellipse">
            <a:avLst/>
          </a:prstGeom>
          <a:noFill/>
          <a:ln w="596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Овал 11"/>
          <p:cNvSpPr/>
          <p:nvPr/>
        </p:nvSpPr>
        <p:spPr>
          <a:xfrm>
            <a:off x="873891" y="786114"/>
            <a:ext cx="5285772" cy="5285772"/>
          </a:xfrm>
          <a:prstGeom prst="ellipse">
            <a:avLst/>
          </a:prstGeom>
          <a:noFill/>
          <a:ln w="228600">
            <a:solidFill>
              <a:srgbClr val="EED0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0" name="Группа 19"/>
          <p:cNvGrpSpPr/>
          <p:nvPr/>
        </p:nvGrpSpPr>
        <p:grpSpPr>
          <a:xfrm>
            <a:off x="1210853" y="1123077"/>
            <a:ext cx="4611846" cy="4611846"/>
            <a:chOff x="9427181" y="1123077"/>
            <a:chExt cx="4611846" cy="4611846"/>
          </a:xfrm>
        </p:grpSpPr>
        <p:sp>
          <p:nvSpPr>
            <p:cNvPr id="13" name="Овал 12"/>
            <p:cNvSpPr/>
            <p:nvPr/>
          </p:nvSpPr>
          <p:spPr>
            <a:xfrm>
              <a:off x="9427181" y="1123077"/>
              <a:ext cx="4611846" cy="4611846"/>
            </a:xfrm>
            <a:prstGeom prst="ellipse">
              <a:avLst/>
            </a:prstGeom>
            <a:noFill/>
            <a:ln w="28575">
              <a:solidFill>
                <a:srgbClr val="C6B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9515240" y="1211136"/>
              <a:ext cx="4435726" cy="4435726"/>
            </a:xfrm>
            <a:prstGeom prst="ellipse">
              <a:avLst/>
            </a:prstGeom>
            <a:noFill/>
            <a:ln w="28575">
              <a:solidFill>
                <a:srgbClr val="C6B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470657" y="1166553"/>
              <a:ext cx="4524893" cy="4524893"/>
            </a:xfrm>
            <a:prstGeom prst="ellipse">
              <a:avLst/>
            </a:prstGeom>
            <a:noFill/>
            <a:ln w="28575">
              <a:solidFill>
                <a:srgbClr val="C6B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9560387" y="1256284"/>
              <a:ext cx="4345432" cy="4345432"/>
            </a:xfrm>
            <a:prstGeom prst="ellipse">
              <a:avLst/>
            </a:prstGeom>
            <a:noFill/>
            <a:ln w="28575">
              <a:solidFill>
                <a:srgbClr val="C6B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9607359" y="1303255"/>
              <a:ext cx="4251487" cy="4251487"/>
            </a:xfrm>
            <a:prstGeom prst="ellipse">
              <a:avLst/>
            </a:prstGeom>
            <a:noFill/>
            <a:ln w="28575">
              <a:solidFill>
                <a:srgbClr val="C6B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9" name="Овал 18"/>
          <p:cNvSpPr/>
          <p:nvPr/>
        </p:nvSpPr>
        <p:spPr>
          <a:xfrm>
            <a:off x="5545699" y="3250126"/>
            <a:ext cx="357749" cy="357749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Овал 20"/>
          <p:cNvSpPr/>
          <p:nvPr/>
        </p:nvSpPr>
        <p:spPr>
          <a:xfrm>
            <a:off x="1142611" y="3250126"/>
            <a:ext cx="357749" cy="357749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Овал 8"/>
          <p:cNvSpPr/>
          <p:nvPr/>
        </p:nvSpPr>
        <p:spPr>
          <a:xfrm>
            <a:off x="1098454" y="1010678"/>
            <a:ext cx="4836645" cy="4836645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1" name="Арка 60"/>
          <p:cNvSpPr/>
          <p:nvPr/>
        </p:nvSpPr>
        <p:spPr>
          <a:xfrm>
            <a:off x="403692" y="379755"/>
            <a:ext cx="6233328" cy="5274047"/>
          </a:xfrm>
          <a:prstGeom prst="blockArc">
            <a:avLst>
              <a:gd name="adj1" fmla="val 12961247"/>
              <a:gd name="adj2" fmla="val 19278938"/>
              <a:gd name="adj3" fmla="val 18454"/>
            </a:avLst>
          </a:prstGeom>
          <a:solidFill>
            <a:schemeClr val="tx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4836197" y="696597"/>
            <a:ext cx="1637967" cy="1993162"/>
            <a:chOff x="4836197" y="696597"/>
            <a:chExt cx="1637967" cy="1993162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381"/>
            <a:stretch/>
          </p:blipFill>
          <p:spPr>
            <a:xfrm rot="13165296">
              <a:off x="4836197" y="696597"/>
              <a:ext cx="1637967" cy="1993162"/>
            </a:xfrm>
            <a:prstGeom prst="rect">
              <a:avLst/>
            </a:prstGeom>
          </p:spPr>
        </p:pic>
        <p:sp>
          <p:nvSpPr>
            <p:cNvPr id="46" name="Равнобедренный треугольник 45"/>
            <p:cNvSpPr/>
            <p:nvPr/>
          </p:nvSpPr>
          <p:spPr>
            <a:xfrm rot="7798758">
              <a:off x="6017471" y="1134634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7" name="Равнобедренный треугольник 46"/>
            <p:cNvSpPr/>
            <p:nvPr/>
          </p:nvSpPr>
          <p:spPr>
            <a:xfrm rot="7798758">
              <a:off x="5950964" y="1144830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8" name="Равнобедренный треугольник 47"/>
            <p:cNvSpPr/>
            <p:nvPr/>
          </p:nvSpPr>
          <p:spPr>
            <a:xfrm rot="7798758">
              <a:off x="5909166" y="1179351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9" name="Равнобедренный треугольник 48"/>
            <p:cNvSpPr/>
            <p:nvPr/>
          </p:nvSpPr>
          <p:spPr>
            <a:xfrm rot="7798758">
              <a:off x="5898944" y="1245785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0" name="Равнобедренный треугольник 49"/>
            <p:cNvSpPr/>
            <p:nvPr/>
          </p:nvSpPr>
          <p:spPr>
            <a:xfrm rot="7798758">
              <a:off x="5832437" y="1255981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1" name="Равнобедренный треугольник 50"/>
            <p:cNvSpPr/>
            <p:nvPr/>
          </p:nvSpPr>
          <p:spPr>
            <a:xfrm rot="7798758">
              <a:off x="5790639" y="1290502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2" name="Равнобедренный треугольник 51"/>
            <p:cNvSpPr/>
            <p:nvPr/>
          </p:nvSpPr>
          <p:spPr>
            <a:xfrm rot="7798758">
              <a:off x="5764068" y="1340143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3" name="Равнобедренный треугольник 52"/>
            <p:cNvSpPr/>
            <p:nvPr/>
          </p:nvSpPr>
          <p:spPr>
            <a:xfrm rot="7798758">
              <a:off x="5697561" y="1350339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4" name="Равнобедренный треугольник 53"/>
            <p:cNvSpPr/>
            <p:nvPr/>
          </p:nvSpPr>
          <p:spPr>
            <a:xfrm rot="7798758">
              <a:off x="5655763" y="1384860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5" name="Равнобедренный треугольник 54"/>
            <p:cNvSpPr/>
            <p:nvPr/>
          </p:nvSpPr>
          <p:spPr>
            <a:xfrm rot="7798758">
              <a:off x="5645541" y="1451294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6" name="Равнобедренный треугольник 55"/>
            <p:cNvSpPr/>
            <p:nvPr/>
          </p:nvSpPr>
          <p:spPr>
            <a:xfrm rot="7798758">
              <a:off x="5571414" y="1465300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7" name="Равнобедренный треугольник 56"/>
            <p:cNvSpPr/>
            <p:nvPr/>
          </p:nvSpPr>
          <p:spPr>
            <a:xfrm rot="7798758">
              <a:off x="5560232" y="1487441"/>
              <a:ext cx="45719" cy="847025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8" name="Равнобедренный треугольник 57"/>
            <p:cNvSpPr/>
            <p:nvPr/>
          </p:nvSpPr>
          <p:spPr>
            <a:xfrm rot="7798758">
              <a:off x="5538999" y="1539043"/>
              <a:ext cx="45719" cy="86096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9" name="Равнобедренный треугольник 58"/>
            <p:cNvSpPr/>
            <p:nvPr/>
          </p:nvSpPr>
          <p:spPr>
            <a:xfrm rot="7798758">
              <a:off x="5517050" y="1547246"/>
              <a:ext cx="45719" cy="957368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0" name="Равнобедренный треугольник 59"/>
            <p:cNvSpPr/>
            <p:nvPr/>
          </p:nvSpPr>
          <p:spPr>
            <a:xfrm rot="7798758">
              <a:off x="5488975" y="1576381"/>
              <a:ext cx="55345" cy="1018789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63" name="Группа 62"/>
          <p:cNvGrpSpPr/>
          <p:nvPr/>
        </p:nvGrpSpPr>
        <p:grpSpPr>
          <a:xfrm flipH="1">
            <a:off x="479928" y="677476"/>
            <a:ext cx="1637967" cy="1993162"/>
            <a:chOff x="4836197" y="696597"/>
            <a:chExt cx="1637967" cy="1993162"/>
          </a:xfrm>
        </p:grpSpPr>
        <p:pic>
          <p:nvPicPr>
            <p:cNvPr id="64" name="Рисунок 6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381"/>
            <a:stretch/>
          </p:blipFill>
          <p:spPr>
            <a:xfrm rot="13165296">
              <a:off x="4836197" y="696597"/>
              <a:ext cx="1637967" cy="1993162"/>
            </a:xfrm>
            <a:prstGeom prst="rect">
              <a:avLst/>
            </a:prstGeom>
          </p:spPr>
        </p:pic>
        <p:sp>
          <p:nvSpPr>
            <p:cNvPr id="65" name="Равнобедренный треугольник 64"/>
            <p:cNvSpPr/>
            <p:nvPr/>
          </p:nvSpPr>
          <p:spPr>
            <a:xfrm rot="7798758">
              <a:off x="6017471" y="1134634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 rot="7798758">
              <a:off x="5950964" y="1144830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rot="7798758">
              <a:off x="5909166" y="1179351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8" name="Равнобедренный треугольник 67"/>
            <p:cNvSpPr/>
            <p:nvPr/>
          </p:nvSpPr>
          <p:spPr>
            <a:xfrm rot="7798758">
              <a:off x="5898944" y="1245785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9" name="Равнобедренный треугольник 68"/>
            <p:cNvSpPr/>
            <p:nvPr/>
          </p:nvSpPr>
          <p:spPr>
            <a:xfrm rot="7798758">
              <a:off x="5832437" y="1255981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 rot="7798758">
              <a:off x="5790639" y="1290502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rot="7798758">
              <a:off x="5764068" y="1340143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2" name="Равнобедренный треугольник 71"/>
            <p:cNvSpPr/>
            <p:nvPr/>
          </p:nvSpPr>
          <p:spPr>
            <a:xfrm rot="7798758">
              <a:off x="5697561" y="1350339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3" name="Равнобедренный треугольник 72"/>
            <p:cNvSpPr/>
            <p:nvPr/>
          </p:nvSpPr>
          <p:spPr>
            <a:xfrm rot="7798758">
              <a:off x="5655763" y="1384860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4" name="Равнобедренный треугольник 73"/>
            <p:cNvSpPr/>
            <p:nvPr/>
          </p:nvSpPr>
          <p:spPr>
            <a:xfrm rot="7798758">
              <a:off x="5645541" y="1451294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5" name="Равнобедренный треугольник 74"/>
            <p:cNvSpPr/>
            <p:nvPr/>
          </p:nvSpPr>
          <p:spPr>
            <a:xfrm rot="7798758">
              <a:off x="5571414" y="1465300"/>
              <a:ext cx="45719" cy="76711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 rot="7798758">
              <a:off x="5560232" y="1487441"/>
              <a:ext cx="45719" cy="847025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7" name="Равнобедренный треугольник 76"/>
            <p:cNvSpPr/>
            <p:nvPr/>
          </p:nvSpPr>
          <p:spPr>
            <a:xfrm rot="7798758">
              <a:off x="5538999" y="1539043"/>
              <a:ext cx="45719" cy="860960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8" name="Равнобедренный треугольник 77"/>
            <p:cNvSpPr/>
            <p:nvPr/>
          </p:nvSpPr>
          <p:spPr>
            <a:xfrm rot="7798758">
              <a:off x="5517050" y="1547246"/>
              <a:ext cx="45719" cy="957368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9" name="Равнобедренный треугольник 78"/>
            <p:cNvSpPr/>
            <p:nvPr/>
          </p:nvSpPr>
          <p:spPr>
            <a:xfrm rot="7798758">
              <a:off x="5488975" y="1576381"/>
              <a:ext cx="55345" cy="1018789"/>
            </a:xfrm>
            <a:prstGeom prst="triangle">
              <a:avLst/>
            </a:prstGeom>
            <a:gradFill>
              <a:gsLst>
                <a:gs pos="49000">
                  <a:schemeClr val="tx1"/>
                </a:gs>
                <a:gs pos="17000">
                  <a:srgbClr val="000000">
                    <a:alpha val="10196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26" name="Арка 25"/>
          <p:cNvSpPr/>
          <p:nvPr/>
        </p:nvSpPr>
        <p:spPr>
          <a:xfrm>
            <a:off x="258170" y="205509"/>
            <a:ext cx="6557846" cy="5641814"/>
          </a:xfrm>
          <a:prstGeom prst="blockArc">
            <a:avLst>
              <a:gd name="adj1" fmla="val 12961247"/>
              <a:gd name="adj2" fmla="val 19278938"/>
              <a:gd name="adj3" fmla="val 18454"/>
            </a:avLst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 rot="264268">
            <a:off x="1901392" y="1048715"/>
            <a:ext cx="4211327" cy="928627"/>
          </a:xfrm>
          <a:prstGeom prst="rect">
            <a:avLst/>
          </a:prstGeom>
          <a:noFill/>
        </p:spPr>
        <p:txBody>
          <a:bodyPr wrap="square" rtlCol="0" anchor="ctr" anchorCtr="0">
            <a:prstTxWarp prst="textArchUp">
              <a:avLst/>
            </a:prstTxWarp>
            <a:spAutoFit/>
          </a:bodyPr>
          <a:lstStyle/>
          <a:p>
            <a:r>
              <a:rPr lang="uk-UA" sz="6500" dirty="0" smtClean="0">
                <a:ln>
                  <a:solidFill>
                    <a:schemeClr val="tx1"/>
                  </a:solidFill>
                </a:ln>
                <a:latin typeface="Roboto Bk" pitchFamily="2" charset="0"/>
                <a:ea typeface="Roboto Bk" pitchFamily="2" charset="0"/>
              </a:rPr>
              <a:t>НИКИТА</a:t>
            </a:r>
            <a:endParaRPr lang="uk-UA" sz="6500" dirty="0">
              <a:ln>
                <a:solidFill>
                  <a:schemeClr val="tx1"/>
                </a:solidFill>
              </a:ln>
              <a:latin typeface="Roboto Bk" pitchFamily="2" charset="0"/>
              <a:ea typeface="Roboto Bk" pitchFamily="2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 rot="264268">
            <a:off x="1928099" y="1009435"/>
            <a:ext cx="4211327" cy="928627"/>
          </a:xfrm>
          <a:prstGeom prst="rect">
            <a:avLst/>
          </a:prstGeom>
          <a:noFill/>
        </p:spPr>
        <p:txBody>
          <a:bodyPr wrap="square" rtlCol="0" anchor="ctr" anchorCtr="0">
            <a:prstTxWarp prst="textArchUp">
              <a:avLst/>
            </a:prstTxWarp>
            <a:spAutoFit/>
          </a:bodyPr>
          <a:lstStyle/>
          <a:p>
            <a:r>
              <a:rPr lang="uk-UA" sz="65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НИКИТА</a:t>
            </a:r>
            <a:endParaRPr lang="uk-UA" sz="65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Roboto Bk" pitchFamily="2" charset="0"/>
              <a:ea typeface="Roboto Bk" pitchFamily="2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912602" y="540785"/>
            <a:ext cx="52193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0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НИКИТА ПЕТРОВ</a:t>
            </a:r>
            <a:endParaRPr lang="uk-UA" sz="5000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186048" y="1203229"/>
            <a:ext cx="421557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5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20 лет </a:t>
            </a:r>
            <a:r>
              <a:rPr lang="uk-UA" sz="3500" b="1" dirty="0" err="1" smtClean="0">
                <a:ln w="3175">
                  <a:solidFill>
                    <a:schemeClr val="tx1"/>
                  </a:solidFill>
                </a:ln>
                <a:solidFill>
                  <a:srgbClr val="F0DDBD"/>
                </a:solidFill>
              </a:rPr>
              <a:t>Магнитогорск</a:t>
            </a:r>
            <a:endParaRPr lang="uk-UA" sz="3500" b="1" dirty="0">
              <a:ln w="3175">
                <a:solidFill>
                  <a:schemeClr val="tx1"/>
                </a:solidFill>
              </a:ln>
              <a:solidFill>
                <a:srgbClr val="F0DDBD"/>
              </a:solidFill>
            </a:endParaRPr>
          </a:p>
        </p:txBody>
      </p:sp>
      <p:grpSp>
        <p:nvGrpSpPr>
          <p:cNvPr id="88" name="Группа 87"/>
          <p:cNvGrpSpPr/>
          <p:nvPr/>
        </p:nvGrpSpPr>
        <p:grpSpPr>
          <a:xfrm>
            <a:off x="7061300" y="2109871"/>
            <a:ext cx="4358986" cy="773488"/>
            <a:chOff x="6802587" y="1820780"/>
            <a:chExt cx="4358986" cy="773488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6919220" y="1837520"/>
              <a:ext cx="4118796" cy="75043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5" name="Шеврон 84"/>
            <p:cNvSpPr/>
            <p:nvPr/>
          </p:nvSpPr>
          <p:spPr>
            <a:xfrm>
              <a:off x="6802587" y="1820780"/>
              <a:ext cx="278785" cy="767170"/>
            </a:xfrm>
            <a:prstGeom prst="chevron">
              <a:avLst>
                <a:gd name="adj" fmla="val 4043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  <p:sp>
          <p:nvSpPr>
            <p:cNvPr id="87" name="Шеврон 86"/>
            <p:cNvSpPr/>
            <p:nvPr/>
          </p:nvSpPr>
          <p:spPr>
            <a:xfrm flipH="1">
              <a:off x="10882788" y="1827098"/>
              <a:ext cx="278785" cy="767170"/>
            </a:xfrm>
            <a:prstGeom prst="chevron">
              <a:avLst>
                <a:gd name="adj" fmla="val 4043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7444982" y="2209267"/>
            <a:ext cx="36016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b="1" dirty="0" err="1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Студенческий</a:t>
            </a:r>
            <a:r>
              <a:rPr lang="uk-UA" sz="30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uk-UA" sz="3000" b="1" dirty="0" err="1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лидер</a:t>
            </a:r>
            <a:endParaRPr lang="uk-UA" sz="3000" b="1" dirty="0">
              <a:ln w="3175">
                <a:solidFill>
                  <a:schemeClr val="tx1"/>
                </a:solidFill>
              </a:ln>
              <a:solidFill>
                <a:srgbClr val="F0DDBD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833707" y="3387141"/>
            <a:ext cx="48061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0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ПЛОХО ВЛАДЕЕТ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826062" y="3954651"/>
            <a:ext cx="480612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35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РОДНЫМ ЯЗЫКОМ</a:t>
            </a:r>
          </a:p>
        </p:txBody>
      </p:sp>
      <p:cxnSp>
        <p:nvCxnSpPr>
          <p:cNvPr id="95" name="Прямая соединительная линия 94"/>
          <p:cNvCxnSpPr/>
          <p:nvPr/>
        </p:nvCxnSpPr>
        <p:spPr>
          <a:xfrm>
            <a:off x="6920692" y="4858328"/>
            <a:ext cx="4615526" cy="0"/>
          </a:xfrm>
          <a:prstGeom prst="line">
            <a:avLst/>
          </a:prstGeom>
          <a:ln>
            <a:solidFill>
              <a:srgbClr val="C6B7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6912602" y="5855853"/>
            <a:ext cx="4615526" cy="0"/>
          </a:xfrm>
          <a:prstGeom prst="line">
            <a:avLst/>
          </a:prstGeom>
          <a:ln>
            <a:solidFill>
              <a:srgbClr val="C6B7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6857911" y="4988145"/>
            <a:ext cx="4806122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80" b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ОБАЯТЕЛЬНЫЙ ХАМ</a:t>
            </a:r>
          </a:p>
        </p:txBody>
      </p:sp>
    </p:spTree>
    <p:extLst>
      <p:ext uri="{BB962C8B-B14F-4D97-AF65-F5344CB8AC3E}">
        <p14:creationId xmlns:p14="http://schemas.microsoft.com/office/powerpoint/2010/main" val="17711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6781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32404"/>
          <a:stretch/>
        </p:blipFill>
        <p:spPr>
          <a:xfrm>
            <a:off x="0" y="677119"/>
            <a:ext cx="12192000" cy="61808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11" y="766618"/>
            <a:ext cx="4128655" cy="4128655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4535664" y="1630485"/>
            <a:ext cx="5079365" cy="2857143"/>
            <a:chOff x="4419917" y="1590922"/>
            <a:chExt cx="5079365" cy="2857143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9917" y="1590922"/>
              <a:ext cx="5079365" cy="285714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478779" y="2529840"/>
              <a:ext cx="2961640" cy="1200329"/>
            </a:xfrm>
            <a:prstGeom prst="rect">
              <a:avLst/>
            </a:prstGeom>
            <a:noFill/>
            <a:scene3d>
              <a:camera prst="isometricOffAxis2Left">
                <a:rot lat="1020000" lon="1320000" rev="0"/>
              </a:camera>
              <a:lightRig rig="threePt" dir="t"/>
            </a:scene3d>
          </p:spPr>
          <p:txBody>
            <a:bodyPr wrap="square" rtlCol="0">
              <a:spAutoFit/>
              <a:scene3d>
                <a:camera prst="isometricOffAxis2Left">
                  <a:rot lat="1200000" lon="1200000" rev="0"/>
                </a:camera>
                <a:lightRig rig="threePt" dir="t"/>
              </a:scene3d>
            </a:bodyPr>
            <a:lstStyle/>
            <a:p>
              <a:r>
                <a:rPr lang="ru-RU" dirty="0" smtClean="0">
                  <a:solidFill>
                    <a:srgbClr val="343434"/>
                  </a:solidFill>
                </a:rPr>
                <a:t>Каша профсоюзная</a:t>
              </a:r>
            </a:p>
            <a:p>
              <a:r>
                <a:rPr lang="ru-RU" dirty="0">
                  <a:solidFill>
                    <a:srgbClr val="343434"/>
                  </a:solidFill>
                </a:rPr>
                <a:t>в</a:t>
              </a:r>
              <a:r>
                <a:rPr lang="ru-RU" dirty="0" smtClean="0">
                  <a:solidFill>
                    <a:srgbClr val="343434"/>
                  </a:solidFill>
                </a:rPr>
                <a:t>егетарианская, </a:t>
              </a:r>
              <a:r>
                <a:rPr lang="en-US" dirty="0" smtClean="0">
                  <a:solidFill>
                    <a:srgbClr val="343434"/>
                  </a:solidFill>
                </a:rPr>
                <a:t>low-fat</a:t>
              </a:r>
              <a:r>
                <a:rPr lang="ru-RU" dirty="0" smtClean="0">
                  <a:solidFill>
                    <a:srgbClr val="343434"/>
                  </a:solidFill>
                </a:rPr>
                <a:t>,</a:t>
              </a:r>
            </a:p>
            <a:p>
              <a:r>
                <a:rPr lang="ru-RU" dirty="0" smtClean="0">
                  <a:solidFill>
                    <a:srgbClr val="343434"/>
                  </a:solidFill>
                </a:rPr>
                <a:t>Подходит для </a:t>
              </a:r>
              <a:r>
                <a:rPr lang="ru-RU" dirty="0" err="1" smtClean="0">
                  <a:solidFill>
                    <a:srgbClr val="343434"/>
                  </a:solidFill>
                </a:rPr>
                <a:t>бранча</a:t>
              </a:r>
              <a:endParaRPr lang="ru-RU" dirty="0" smtClean="0">
                <a:solidFill>
                  <a:srgbClr val="343434"/>
                </a:solidFill>
              </a:endParaRPr>
            </a:p>
            <a:p>
              <a:r>
                <a:rPr lang="ru-RU" dirty="0" smtClean="0">
                  <a:solidFill>
                    <a:srgbClr val="343434"/>
                  </a:solidFill>
                </a:rPr>
                <a:t>Цена: бесплатно</a:t>
              </a:r>
              <a:endParaRPr lang="uk-UA" dirty="0">
                <a:solidFill>
                  <a:srgbClr val="343434"/>
                </a:solidFill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341" y="1996681"/>
            <a:ext cx="1696323" cy="112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27</Words>
  <Application>Microsoft Office PowerPoint</Application>
  <PresentationFormat>Широкоэкранный</PresentationFormat>
  <Paragraphs>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 Bk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17</cp:revision>
  <dcterms:created xsi:type="dcterms:W3CDTF">2021-06-13T08:32:48Z</dcterms:created>
  <dcterms:modified xsi:type="dcterms:W3CDTF">2021-06-13T12:15:11Z</dcterms:modified>
</cp:coreProperties>
</file>